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8" r:id="rId12"/>
    <p:sldId id="287" r:id="rId13"/>
    <p:sldId id="289" r:id="rId14"/>
    <p:sldId id="286" r:id="rId15"/>
    <p:sldId id="293" r:id="rId16"/>
    <p:sldId id="290" r:id="rId17"/>
    <p:sldId id="28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7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17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28/02/2019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6EE8745F-D869-994E-BB63-3C2803EA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482" y="311361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4. </a:t>
            </a:r>
            <a:r>
              <a:rPr lang="fr-FR" sz="8000" dirty="0"/>
              <a:t>Le modèle physique de données 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3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68CCA18-983A-554B-85C0-E335762F7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932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2" y="411162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5. </a:t>
            </a:r>
            <a:r>
              <a:rPr lang="fr-FR" sz="8000" dirty="0"/>
              <a:t>Les composants du système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C96B97-A35F-4F4B-93E8-72C996FB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921CC15-2886-2443-8EEB-FA3A71B4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142515"/>
            <a:ext cx="3122143" cy="147755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63A24A-5841-E947-8C41-87303254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1126933"/>
            <a:ext cx="3252903" cy="15157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7A6F05-595A-9248-8718-A2F5649F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1" y="3748194"/>
            <a:ext cx="1081338" cy="24716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5A9074-1163-9448-9382-06799D36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05336" y="650497"/>
            <a:ext cx="2005583" cy="55710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EC4CEC-2690-0F48-AC3B-4C5346F9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234987"/>
            <a:ext cx="3252903" cy="1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15" y="4572000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6. </a:t>
            </a:r>
            <a:r>
              <a:rPr lang="fr-FR" sz="8000" dirty="0"/>
              <a:t>L’architecture de déploiement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3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E370588-8054-FD40-87D8-ED03CE48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755"/>
            <a:ext cx="12192000" cy="6828489"/>
          </a:xfrm>
        </p:spPr>
      </p:pic>
    </p:spTree>
    <p:extLst>
      <p:ext uri="{BB962C8B-B14F-4D97-AF65-F5344CB8AC3E}">
        <p14:creationId xmlns:p14="http://schemas.microsoft.com/office/powerpoint/2010/main" val="344313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863599"/>
            <a:ext cx="4329799" cy="4114801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266</Words>
  <Application>Microsoft Macintosh PowerPoint</Application>
  <PresentationFormat>Grand écran</PresentationFormat>
  <Paragraphs>49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4. Le modèle physique de données     </vt:lpstr>
      <vt:lpstr>Présentation PowerPoint</vt:lpstr>
      <vt:lpstr>5. Les composants du système     </vt:lpstr>
      <vt:lpstr>Présentation PowerPoint</vt:lpstr>
      <vt:lpstr>Présentation PowerPoint</vt:lpstr>
      <vt:lpstr>6. L’architecture de déploiement    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8</cp:revision>
  <dcterms:created xsi:type="dcterms:W3CDTF">2019-02-09T09:51:12Z</dcterms:created>
  <dcterms:modified xsi:type="dcterms:W3CDTF">2019-02-28T11:48:47Z</dcterms:modified>
</cp:coreProperties>
</file>